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C486-B65B-49C1-866A-64A0CEF29941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5694-948D-4085-9CBA-F2CE19675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6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5694-948D-4085-9CBA-F2CE196756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8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1EA181-923A-4AEC-BEE1-EF29E4690BD6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789D1A-ED85-4D3C-8012-A7FFCA16C9E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Blackadder ITC" panose="04020505051007020D02" pitchFamily="82" charset="0"/>
              </a:rPr>
              <a:t>Made by </a:t>
            </a:r>
            <a:r>
              <a:rPr lang="en-GB" dirty="0" err="1" smtClean="0">
                <a:latin typeface="Blackadder ITC" panose="04020505051007020D02" pitchFamily="82" charset="0"/>
              </a:rPr>
              <a:t>Awali</a:t>
            </a:r>
            <a:r>
              <a:rPr lang="en-GB" dirty="0" smtClean="0">
                <a:latin typeface="Blackadder ITC" panose="04020505051007020D02" pitchFamily="82" charset="0"/>
              </a:rPr>
              <a:t> and </a:t>
            </a:r>
            <a:r>
              <a:rPr lang="en-GB" dirty="0">
                <a:latin typeface="Blackadder ITC" panose="04020505051007020D02" pitchFamily="82" charset="0"/>
              </a:rPr>
              <a:t>K</a:t>
            </a:r>
            <a:r>
              <a:rPr lang="en-GB" dirty="0" smtClean="0">
                <a:latin typeface="Blackadder ITC" panose="04020505051007020D02" pitchFamily="82" charset="0"/>
              </a:rPr>
              <a:t>wame</a:t>
            </a:r>
            <a:endParaRPr lang="en-GB" dirty="0">
              <a:latin typeface="Blackadder ITC" panose="04020505051007020D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Blackadder ITC" panose="04020505051007020D02" pitchFamily="82" charset="0"/>
              </a:rPr>
              <a:t>Early Britons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7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21436216">
            <a:off x="451892" y="1248882"/>
            <a:ext cx="8297693" cy="254357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Blackadder ITC" panose="04020505051007020D02" pitchFamily="82" charset="0"/>
              </a:rPr>
              <a:t>Early shelters were adored by paintings.</a:t>
            </a:r>
          </a:p>
          <a:p>
            <a:r>
              <a:rPr lang="en-GB" dirty="0" smtClean="0">
                <a:latin typeface="Blackadder ITC" panose="04020505051007020D02" pitchFamily="82" charset="0"/>
              </a:rPr>
              <a:t>Each house shares the same basic </a:t>
            </a:r>
            <a:r>
              <a:rPr lang="en-GB" dirty="0" smtClean="0">
                <a:latin typeface="Blackadder ITC" panose="04020505051007020D02" pitchFamily="82" charset="0"/>
              </a:rPr>
              <a:t>design.</a:t>
            </a:r>
            <a:endParaRPr lang="en-GB" dirty="0" smtClean="0">
              <a:latin typeface="Blackadder ITC" panose="04020505051007020D02" pitchFamily="82" charset="0"/>
            </a:endParaRPr>
          </a:p>
          <a:p>
            <a:r>
              <a:rPr lang="en-GB" dirty="0" smtClean="0">
                <a:latin typeface="Blackadder ITC" panose="04020505051007020D02" pitchFamily="82" charset="0"/>
              </a:rPr>
              <a:t>A large square room and a central fireplace.</a:t>
            </a:r>
          </a:p>
          <a:p>
            <a:r>
              <a:rPr lang="en-GB" dirty="0" smtClean="0">
                <a:latin typeface="Blackadder ITC" panose="04020505051007020D02" pitchFamily="82" charset="0"/>
              </a:rPr>
              <a:t>A bed on ether side and shelved dresser on the wall </a:t>
            </a:r>
            <a:r>
              <a:rPr lang="en-GB" dirty="0" smtClean="0">
                <a:latin typeface="Blackadder ITC" panose="04020505051007020D02" pitchFamily="82" charset="0"/>
              </a:rPr>
              <a:t>opposite </a:t>
            </a:r>
            <a:r>
              <a:rPr lang="en-GB" dirty="0" smtClean="0">
                <a:latin typeface="Blackadder ITC" panose="04020505051007020D02" pitchFamily="82" charset="0"/>
              </a:rPr>
              <a:t>the </a:t>
            </a:r>
            <a:r>
              <a:rPr lang="en-GB" dirty="0" err="1" smtClean="0">
                <a:latin typeface="Blackadder ITC" panose="04020505051007020D02" pitchFamily="82" charset="0"/>
              </a:rPr>
              <a:t>dootheres</a:t>
            </a:r>
            <a:r>
              <a:rPr lang="en-GB" dirty="0" smtClean="0">
                <a:latin typeface="Blackadder ITC" panose="04020505051007020D02" pitchFamily="82" charset="0"/>
              </a:rPr>
              <a:t> </a:t>
            </a:r>
            <a:r>
              <a:rPr lang="en-GB" dirty="0" smtClean="0">
                <a:latin typeface="Blackadder ITC" panose="04020505051007020D02" pitchFamily="82" charset="0"/>
              </a:rPr>
              <a:t>many more to come.</a:t>
            </a:r>
          </a:p>
          <a:p>
            <a:pPr marL="0" indent="0">
              <a:buNone/>
            </a:pPr>
            <a:endParaRPr lang="en-GB" dirty="0" smtClean="0">
              <a:latin typeface="Blackadder ITC" panose="04020505051007020D02" pitchFamily="82" charset="0"/>
            </a:endParaRPr>
          </a:p>
          <a:p>
            <a:endParaRPr lang="en-GB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endParaRPr lang="en-GB" dirty="0" smtClean="0">
              <a:latin typeface="Blackadder ITC" panose="04020505051007020D02" pitchFamily="82" charset="0"/>
            </a:endParaRPr>
          </a:p>
          <a:p>
            <a:endParaRPr lang="en-GB" dirty="0">
              <a:latin typeface="Blackadder ITC" panose="04020505051007020D02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9700"/>
            <a:ext cx="8229600" cy="1219200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Blackadder ITC" panose="04020505051007020D02" pitchFamily="82" charset="0"/>
                <a:cs typeface="Arial" panose="020B0604020202020204" pitchFamily="34" charset="0"/>
              </a:rPr>
              <a:t>Shelter</a:t>
            </a:r>
            <a:endParaRPr lang="en-GB" sz="4400" dirty="0"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38" y="3573016"/>
            <a:ext cx="4572372" cy="310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What materials were used?</a:t>
            </a:r>
          </a:p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Sticks, wattle and </a:t>
            </a:r>
            <a:r>
              <a:rPr lang="en-GB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duab</a:t>
            </a:r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were used to build the walls.</a:t>
            </a:r>
          </a:p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Straw and reeds were used to insulate the houses.</a:t>
            </a:r>
          </a:p>
          <a:p>
            <a:endParaRPr lang="en-GB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What would you find inside a roundhouse?</a:t>
            </a:r>
          </a:p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loom for weaving clothes</a:t>
            </a:r>
          </a:p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fire in the middle  for heat ,light and cooking</a:t>
            </a:r>
          </a:p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dome shaped oven was used to bake bread</a:t>
            </a:r>
          </a:p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quern stone for grinding corn</a:t>
            </a:r>
          </a:p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Baskets to store food and </a:t>
            </a:r>
            <a:r>
              <a:rPr lang="en-GB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there belongings.</a:t>
            </a:r>
            <a:endParaRPr lang="en-GB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GB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Roundhouses</a:t>
            </a:r>
            <a:endParaRPr lang="en-GB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3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0001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Blackadder ITC" panose="04020505051007020D02" pitchFamily="82" charset="0"/>
              </a:rPr>
              <a:t>Food</a:t>
            </a:r>
            <a:r>
              <a:rPr lang="en-GB" dirty="0" smtClean="0">
                <a:latin typeface="Blackadder ITC" panose="04020505051007020D02" pitchFamily="82" charset="0"/>
              </a:rPr>
              <a:t/>
            </a:r>
            <a:br>
              <a:rPr lang="en-GB" dirty="0" smtClean="0">
                <a:latin typeface="Blackadder ITC" panose="04020505051007020D02" pitchFamily="82" charset="0"/>
              </a:rPr>
            </a:br>
            <a:r>
              <a:rPr lang="en-GB" dirty="0">
                <a:latin typeface="Blackadder ITC" panose="04020505051007020D02" pitchFamily="82" charset="0"/>
              </a:rPr>
              <a:t>T</a:t>
            </a:r>
            <a:r>
              <a:rPr lang="en-GB" dirty="0" smtClean="0">
                <a:latin typeface="Blackadder ITC" panose="04020505051007020D02" pitchFamily="82" charset="0"/>
              </a:rPr>
              <a:t>hey eat brains and bums</a:t>
            </a:r>
            <a:br>
              <a:rPr lang="en-GB" dirty="0" smtClean="0">
                <a:latin typeface="Blackadder ITC" panose="04020505051007020D02" pitchFamily="82" charset="0"/>
              </a:rPr>
            </a:br>
            <a:r>
              <a:rPr lang="en-GB" dirty="0" smtClean="0">
                <a:latin typeface="Blackadder ITC" panose="04020505051007020D02" pitchFamily="82" charset="0"/>
              </a:rPr>
              <a:t>they eat cell fish or baked fish </a:t>
            </a:r>
            <a:br>
              <a:rPr lang="en-GB" dirty="0" smtClean="0">
                <a:latin typeface="Blackadder ITC" panose="04020505051007020D02" pitchFamily="82" charset="0"/>
              </a:rPr>
            </a:br>
            <a:r>
              <a:rPr lang="en-GB" dirty="0" smtClean="0">
                <a:latin typeface="Blackadder ITC" panose="04020505051007020D02" pitchFamily="82" charset="0"/>
              </a:rPr>
              <a:t>they eat reptiles </a:t>
            </a:r>
            <a:br>
              <a:rPr lang="en-GB" dirty="0" smtClean="0">
                <a:latin typeface="Blackadder ITC" panose="04020505051007020D02" pitchFamily="82" charset="0"/>
              </a:rPr>
            </a:br>
            <a:r>
              <a:rPr lang="en-GB" dirty="0" smtClean="0">
                <a:latin typeface="Blackadder ITC" panose="04020505051007020D02" pitchFamily="82" charset="0"/>
              </a:rPr>
              <a:t>eat fruit and vegetables</a:t>
            </a:r>
            <a:br>
              <a:rPr lang="en-GB" dirty="0" smtClean="0">
                <a:latin typeface="Blackadder ITC" panose="04020505051007020D02" pitchFamily="82" charset="0"/>
              </a:rPr>
            </a:br>
            <a:r>
              <a:rPr lang="en-GB" dirty="0" smtClean="0">
                <a:latin typeface="Blackadder ITC" panose="04020505051007020D02" pitchFamily="82" charset="0"/>
              </a:rPr>
              <a:t>They ate insects</a:t>
            </a:r>
            <a:br>
              <a:rPr lang="en-GB" dirty="0" smtClean="0">
                <a:latin typeface="Blackadder ITC" panose="04020505051007020D02" pitchFamily="82" charset="0"/>
              </a:rPr>
            </a:br>
            <a:endParaRPr lang="en-GB" dirty="0">
              <a:latin typeface="Blackadder ITC" panose="04020505051007020D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78" y="3501008"/>
            <a:ext cx="4317622" cy="287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2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19932148">
            <a:off x="138474" y="1317249"/>
            <a:ext cx="8229600" cy="3713329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Blackadder ITC" panose="04020505051007020D02" pitchFamily="82" charset="0"/>
              </a:rPr>
              <a:t>Human pictures were more decorated and   had more detail.</a:t>
            </a:r>
          </a:p>
          <a:p>
            <a:r>
              <a:rPr lang="en-GB" sz="2800" dirty="0" smtClean="0">
                <a:latin typeface="Blackadder ITC" panose="04020505051007020D02" pitchFamily="82" charset="0"/>
              </a:rPr>
              <a:t>The most  common paintings are animals</a:t>
            </a:r>
          </a:p>
          <a:p>
            <a:r>
              <a:rPr lang="en-GB" sz="2800" dirty="0" smtClean="0">
                <a:latin typeface="Blackadder ITC" panose="04020505051007020D02" pitchFamily="82" charset="0"/>
              </a:rPr>
              <a:t>Art was either portable or stationery</a:t>
            </a:r>
          </a:p>
          <a:p>
            <a:r>
              <a:rPr lang="en-GB" sz="2800" dirty="0" smtClean="0">
                <a:latin typeface="Blackadder ITC" panose="04020505051007020D02" pitchFamily="82" charset="0"/>
              </a:rPr>
              <a:t>Portable art included statues or decorated objects. These things were carved from </a:t>
            </a:r>
            <a:r>
              <a:rPr lang="en-GB" sz="2800" dirty="0" err="1" smtClean="0">
                <a:latin typeface="Blackadder ITC" panose="04020505051007020D02" pitchFamily="82" charset="0"/>
              </a:rPr>
              <a:t>stoe</a:t>
            </a:r>
            <a:r>
              <a:rPr lang="en-GB" sz="2800" dirty="0" smtClean="0">
                <a:latin typeface="Blackadder ITC" panose="04020505051007020D02" pitchFamily="82" charset="0"/>
              </a:rPr>
              <a:t>, bone or antlers and were sometimes modelled with clay.</a:t>
            </a:r>
          </a:p>
          <a:p>
            <a:r>
              <a:rPr lang="en-GB" sz="2800" dirty="0" smtClean="0">
                <a:latin typeface="Blackadder ITC" panose="04020505051007020D02" pitchFamily="82" charset="0"/>
              </a:rPr>
              <a:t>Stationary art included cave paintings. They used minerals and charcoal mixed with water, blood and animal fat.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Stone age art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24" y="4619454"/>
            <a:ext cx="3148038" cy="18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QTEhUTExQWFBQXGSAbGBcYGSAfHhsgIRseHh8fGyAfHyogIB4nGxoaIjEiJSkrLi4uGB8zODMsNygtLisBCgoKDg0OGxAQGywkICQsLCwvLC8sLCwsLCwsLCwsLCwsLCwsLCwsLCwsLCwsLCwsLCwsLCwsLCwsLCwsLCwsLP/AABEIAKwBJAMBIgACEQEDEQH/xAAbAAADAQEBAQEAAAAAAAAAAAADBAUGAgEAB//EADsQAAECBQIEBAQFBAEFAAMAAAECEQADEiExBEEFIlFhEzJxgQaRobFCwdHw8SNSYuEUFRYzcpIkgtL/xAAaAQADAQEBAQAAAAAAAAAAAAABAgMEAAUG/8QALBEAAgICAgICAQIFBQAAAAAAAAECEQMhEjETQSJRYQQycYGR8PFCocHR4f/aAAwDAQACEQMRAD8AHM0qKgtRpANgFWHUnub59IZXqykFMsVOxdQaz3uTcAQrrNYpSCoIKWLOoBgBubOL9i8NSpQWCKqlMOjeVhn0ePnWe7Ialz1f1UkAEiwDsAL3Y1G0JJQFEMpZtvhsl3L3HoziOnBSpKEurzKMs9wMuA9N7mGtHpOQqpClqG+EtYu++PYYgPYvWxpakopIVVSGpAYgE9Bv0Z2y0NcOmS1ArKCHNibu1mfbpePdNpUgBJYzGy9n9cMMt2jpGhWspFdgbUm7D3cbH3gpCNjM5dJIUCCFXN1A2Nvt84n6ha5iyl1I5n83MA/4x+G3WNJK4YEpTVMFSjYKObbCOpsgBZasrZyrY+r5LAWOBDyx6EWVWZ9EsIBIBWol7g5DOeuB9YEvSEAqqISLscOTg7na3yhlEybUsKUbq22GwG1oLrNET5m8MAEuWvsM9fvGdVL9po2uxWQS9VRsCXIYvswzs0MyNdUyXpZGbm59R06dY41moTLkEzj4Ya+7ueW7XP2gU6TI8MKDpTsXqfBcXsLly/SDVA720S9TwlSlO5Dlvmeu5GfeKehlGWXvQO4sB0+ZtHumWaXAJNr4sHD3J/g7QGZxKiqYoEpS+TncJDZJLdz7QiSTNMskp6Kv/NagBBc3JtbPXu+WxD05YMsmo4DXx1Ja9+j3eMxwjjadRzAlE7dDFk25cC4P3LRd0s1hSs86jkBnID/baKRtaZmy43F01s61cxQSkFTg2BJbtlrb+rRP1U5KZgIUp02u/U2zuCLDMOKkJJUsALLlgXy2HO9vlE2bJSmZUtVIdy96iOm7OWgts6KRZlpspbAAinAx6ZG2/WJ+qlg0hYqe7N+EP+uO5hxWpKkpZJA/C2/cv3P0hZaKA9qjlVzfd9mx0hJMEfsmagy1qKUoUybBRBBD9jYdHgCNOlMwsUCm1IuR3Ld4lcb4skECWoBQUapgWeYYbLtfc9I50M5SeUgBKi5W7jqHe563hGvZqjB1s0sjzgrUrxFeV7/TLY+cL8WWxAUskAXCRbGensIV0vEQEoFAmFRsuzB7Zyfz+kcSCZocpABJcPd3A62H36Qr6A8bW2cytQHKpZTcXBU4DdXvb0iSeJyQomsmlnpIGSwbbfa7Rp5XDkIHLSioMVG7jdv2I/PPiH4XmiaqYhpqFF6nH4j0F2DxXDjhJ1J0HHUmbv8A4SVqS6nQGIqU+MfK132hfWhAdKFkA+Zz5m6Pk32MLyeIGTLQiaRYBJJZiw3O/v1iDxLi5sfOo45XAP27QkYOTpCStsb4lrEoJN7Bty497/nGa4nPM1SShJYdQbn8hHaNcVrPiAAnp27DYflHun1akmmygq5O/wBe2zRrhj4etlIyjFX7CypWxAPYC/vZv5h6Vpw4JFh0z3/faO5E5JICVEnr+RhsTgXSBStgwFn/AC3zEpNkZyt2RNfKSkKSkhSciymTYHBD7kewiXw5CStyMHf9tFjWS6SwUa9m29AI80slKWUGKmDp/uv/AK9ItGdRf5LJ8YHPEeHImS1GopUkhkjG736i3ziFq9ApKHqcDZsem8aLUzEJ8qgSRkuafS1t4VUpK7nzGxUCz9my/ZobHOUV+CCnRF06EqSCxfBucx9FPT6eWzOzFv3aPoo8m/ZTym1maZUxKS9KiWZ2LZe+zs3pAOMghCCKRazC5fcE37Q4jWliFS0O5BBKWAez29MnLQZMpKwVKNW1wMb4GYy6M6ZnZHjKcBOMnYhmN9rRqOHpPKlkOlIJSVOwNx36/WD6PSpvQyApnWrtm2H2+fWDJkLSVNzpcBm6E3t649IPEDaGEy6uVIIVd1dd2AGBtZtoc0RMpkJGwcDJBIalrCwvtaEkrrcTHSBks12/DfNgOsVNDMQQweyhS1yLN7AQ8OyUuh7XzpZShRsKw5LOLZfa4GOkM6WahU9RSp6Rc22YevW8QZwTKUpIBUs8wKsPcAM/2hGTNXLUqt1LmABSugxYbWFod5ae0IsVrTKU+W4M1SSlDkkqY27AbN945mzkrIayQAU4FmAGfVX1g81aEoSTck2s/NtYdgcjaBS0oLKpJyfK3pbNnt6xBwUeikZN9+jBcU1U2fq1InkIQirw5aiySQzOQ11ZB/iH/hieVyPDFImy7EEAku43s+zAWaLPxNISqUskU+G6gollWH0HbdxGT4OFaKbp5qiyJ6LuHIyMZZ2P6wP3I9qLjnwUlTXS/Ktv+qNjK0tKQhRqUDZ9r5YZ3v1jJ/EOpC58uUg8stfRklRZjno+e8ab4i4iuXKKgQlSwUoYMb2uScDe+WjM8OkqEhUvwiQSCokgENZxTexdgSLveFol+kioryT/AIf9v+RV4Dw1f/J8QkJpDMkva+CfT2jUTpwNTVEJ9H7uprel8RP4BKV4IEwCpNlKAABGATubW+eYOpk2lhRGxKix7AHFyOpsYTaRlzyc579a0KT5ageUl1C6gbdOgALdIDotCVzCCoKAIyKiCe/pfs8da7VCWD4kxNSrAuWe9r5+ghTikxaZdlJSl3JU4qDXxf7u8IuwqLar79llVxdXKAS3QC49P4EZni3FytRlSEhQqAm5DOHBuft07wOYlUgFXL4cwXmUMX3NiFMymw5YB4PJ07krmhKVVWKSTWG5T02w2RDMtHGofLv6IU/hq/DIWopNSnFOfcX+f+w1oeGotzKWbkkuAHDMkDrDeuSXBsAMkm+e0T9Nxi4BKUB7qBzYb5tAuclotznJUWZulSlI8OUxCWUQbtsBksz+0eaeSuSrxJYaT+IKL0t06f6ifqfiBCU3ZYd1FmBJfyteD6Gd4iQPMkpujIdji9y3WDxfbEqXsvaRImAKJrquCTVZ/sB2hLXOg0oSO6yfp6dmgPDdcag4pSSwSABTsB1L9usM66cm6iU9thZnvC0Z5R4sy/xDSACRYYD/AFA6/sxAmqsWFdANiOVIVZJy4N98MIocXmVE0qB73JHYdB6xRl8BX/xxLtVNLrJDcr2Dv/DRrxtQSsV9GPVw2f4a5qQKUprMwqF3At3PreIkyevJUq/eN7xHhE2a0hC0ytJKyoB6izEtvawMZ3WoQZdMmSTKQ5VNAuoj/I2bNm6Yjdiyp9/4/j+fwQmnZ98PaggnxFAp6Pa3b9LxrZevQ7EBiPN+l3HrGA0CbuC47/u0ML1a0kczttm3T99Inmw856LY4fG2aDXaepTyw4D4Lb/7+8caI8pBYK6rAyf2IVTq1rQFBQSkYCTcfM994V1SplNZUAhwDgEnDgNYtE443XFspNvjRa1AuQoUqSlzUSzdRjpChK6K0sXLAC/6PvA5SlpXPlpdlIsSzs1hfb06Q5pTSmSlRU4BWQRZmDMdy6jbtA4pGVqhX/ig3UCDu5P5Wj6JuumLUtSr3O8fRVQf2cb6QRSkO9z+Fzc/L2MP8M0VIUGV2BLfJtu0OaDTKCSCGUlyybF9ge8O8OlOUJe5vS+GLbDO3tGVQsRy0ey5JYAEJDAgE2fKnbsD3jpQcupyBaokpqOA19gNr+kW5OgBSCSlkf3O3c9s4FrwSShBYCoLGAxZuoGwJ97/ACr4yfk2R1F0hxSxpFjl7O+PX2g6NMuWCUv8rE56WG/d4rjTLSGFlX2Nn9Tt1vn0iH8ToJlhCEKmLLMUulrC++w6dMwHCgwlydBJ8vkqlqEyxfsfU3/mFhqqnQdrqJ27ejXc77xn1cQOnliXqEKQmstNQX//AFmABwrIcZbaHdLxOVMIAmegChgY9et4jO7NHiaX4L3DtOlRqK1UJwp8ueht2xtB+IalKbpISALsB8y5eBpUlLisIByM+mbO72a1oTCwF1vtYMcPa2P3vHN0qJJW7PNTphOSUVFQIBJvY2O5Z3229oz3FPhqcqWyZniEKdIUPKLksb2cg2bfNo0k9SSFETCFuM7AMWsH/VzBZc5BABCb7Phvr7/rCJ0zXhzzxP4mInLmr8JC5ayZJIV2SpgzkMx5Q+wIveKmk0M1c3/k0J04HLSo+cbWIawT0zvB5pTMmmYjlRfYkrawb9b/AKuaVJJyHF0ApJp73bY4frmF8hryZ/jSil/72vopanWIuCWZnGxdmHQ4hY8S8QeIGSEuCabh9h0s8e6jUIQKlBSrVE3J9mD+j9oS4lrZU1CpNYlpIG7KALHfJP2frC2YoY9q1oQ18xGoQKHmKSagh2pBtzJIYdh3g4lq06arLlK5UuS6BjmuSXU19nhPQ6UK5FlNQIop84SlwCt853G3awzXKW5FSQWLAJSgZUUpAd3uXjrNtL9sXr6f/DHuDagzw5o/pskOCUhuhOSfQl/lHuvWASVLpQMML9yW2Z4INQWZINDVAqHYH6BsRjviyeosnm8MgkJ7h2Nj93zbFzCKnKhIx5SdaF9XxVJuHIqwPrba31hbUzApaQwRUHYNa7gVHJbI6mJ+mlNUokClJLGzvZhYub9RFThPChqZGomkqrlcwYPgORkDrZukbFjjA1OoEnUzQTkEXskM19w1h26RU4ZryhgVqSnZIa7/AFb33jrgZErRamapJVUKElsHDv6q+kJ8Q0yJMqUCFpnq52eyUny93wf20O6l8f5HKV6Zq0TPGQKJrsLEG79zs/VyYJp0iYhgwKHCjkv2cDMZ74anOaHUxwKrDb1O9h/uNejSsf7fEcsMWDF1G4Hvl4wzjxlRmyRrRntDwcKmDlKkJ85JIJ7ZYN+820UuehKAEggPZgfZw+MfKGtRpgwJAt/8/vsBC+pLJJUpITuoMAOt29tzHNykZuyZxISwHrWEi5loLVN1ALnpsL+0YbjPEFT5hSUqlShiWAcDDgd9+8aHivH5aVf0KVABnGD1bBIxGe8Bcw1LLl8k4D27CNn6eLhuSOeO42gU/QpSgFLpO7l+jC2Dn2hGbKNnOP5/ONdI0RMs1KBl/h3f0727s0InhVgUIdD5dn9/rFI56dFI8a2D4XLKkpli93OAcbf7g/EtCVKEoWQhIds75PzijpNOgKBHKulqtif4a/baOho1JSRQSt3K3+YJL9N4g8nytCTmmB03DJYSFgEKGQB063wR73htUtJFSARkXLNvb7+0FC6EpUty4yBcD/L7e0LKUhYLggP5cn7WF3fqIS23szMGZSEWXLqVklwPpHsK6mQpaioqV0D1YA7R9D0jrNzwyYAylkGol3DE3O9mt+UXOCzEmY6QU3YLZgLYAVf1zEiVpAKSQykliDdsgOxfLWb/AEfhyQuYVqCakWCiVW64Dn6OYotMzy2ilr9XOlzC8uhYJLu6ZiX32FjB18RM0JmykBMxHnDF2T2GU3jniPiFKkrKZkpQc8rKSPV8Yu3SIylzEWSakXJVhRJuzF7Nu7x03TBFWjYztSlcmtLuQ92cMHv0+vpHMqUqZLCqwF0tYXBOe38YjPaCeGUVGhwLWs2yf8oocH1aSFVEp5i2Q7bX+V++YZZOT2BwaWhXiUhJCkqpWLuGfINwAL59Y/P5fAB4hSlag6ygAvsl3uGYENi2I/SlVOSqlAAJQ6nZ2uXD4AaMlrZAM1MxMy6DWQk1GpQCSS/YYdrxB/F6N/6bI0miLqtLrJNa0oXRSOZ6xbrdwS47W9oJwHjviFUuhQWAS9TO1vxF8uIvf89bEJdQJdSgUpHoC7D1MSJc1ImeMzDxKcsVJIHQA+a7l9+sJJp9o0xqaqSLSVhUkUkpfIOS1vMXa5+ULzJjABhLVk3Jq/xCt9v2TBNHNAmUFkhflIDv73dR/MdYCjRpAVYqvb9nu+MRnb+hKUew6kqQajUCWFIFh2S2MCKtQKQK+YYADgYYW6ekS+HywCA+HJdecfp84F/wwta0rYpCgxuW9Gu+RAQJxsdRq6pawsf+OZRyvzN12yP3mAa6fLqZk1WPlc+rmzgk2BhDjPCA9UtRlKbkKSUpKs3SXBBxh/dox/EviPXypyQsJDBKkpCQUqQxL9fw7kXItGiOHy/sf9/7kPJ4+7NUjQLluqWd2NSKlMc3sT6W2jRp1pEsFApqyCm/S5ezn1jB8O+OJUx5c2T4PiPUpC+VwHdIcFJJIOcneNLw6eCnLpSSQE3DF2c742/OJ5cU8b+RoWVZo39f3s9S8skKSPDJcAOS5Z3z0jN/FhJLJFKlXw5btvtj1i7qOIoqHirQzuEnp5Xpsd+8Q9fKWtJKWufMEkWfKNyGtAx6kmacTt2ZfRSELmhC1nntUG8xw792/WN18KcAnSJs1IZSCkAnZQJ22fNox2p0RSoFWwBTbN9nubvmP1Hg3EPEQhRuoW8tgexuX/SNOedql0w/qeUY66YNfAJXgmVTRLQsqYF6iC7O3XoIwmt1CRPWuc0xeEpd0sMKX7bRt/iTi6ZEtXIFKNhcs/fr1j8108lS1g1Ak3IvdyzG37cQmK3bfQv6aLacmX+BaUI574flaxO4DRbWTSmp1cwUAtXmuAQBb6wFJWmU4FJcXwNg4tYt3MEXwwKUVmpbczrDA3uHz7+log3ydiy+TsJO081agl+QcxFVva20K8W06VJpJ5RtT9SC0Nnj4AFCTLQcMQom17EY7xwrjMhaFIM1CVEZBd+93N/1jkn6M3yR+ezOGPMPhsVPfZx0y3SHdFpkJJlqut8bDF/X5xqdNwqQCSJiVGmoudhuA1x3icvgiXSvxlVTP/EoDD3ZQaw7GNflclsfG1tMfTpB5VVFrgOG9B8r945nSlJJUUICMZb5hrmENTxkSVrlz3dJuZf35svA9VxqUEhKFqJYcqhfFnLXiPjn9E5Rkh7UqZgZbWctgjbF3jpU6pQTVUbWKSPmT6xPKSWVJmJKwGOC/TGPa0NiUtMutYcm4CcMGwDm/eOaEaVBNbpQQS6rvypIA+uNzjbvCbGi7FDbsLDbrkR3MnqLVhKWxWNiWdJDCOJWpoWUlXKQGuPuzduuYpFE2mNaUhaQQlRGzK+kfRxp5TOElJDnOfTHRo8g0DZ+j6rh55jZQG5tf2xi0ILmJBHMUkB7F/e13JL36bxf4k4StSiVlId2A+f3w3TMZjU6pKgSVAlQZNAA5m+YZukas2jJjdlTh/GVWrYrYBizsL3UPz+kOarReIKpVNTklmu+BY3tuBGVlLYZN3JK77BrPks2CYu6LUoACVLSCAHpHX0v07ZMIp3pjyjW0S9QlpjMULFw6bA9QfmXLbQXRcQAWPELFJNgxBHU/wCR6w1rShQ8yCQLAiw7OM9c/eJVDpUqwH+PKDfYkMcfzEJR4srF2hzj/GUq8qLkXdTEZZncD62jGcM4iZq1S5lSXLJUkBuwPZt7l41c7VyzLIIZh/cOZtg7PiMdqFSVMhafDWMLTb/6u+1jCt32acKSVFybpFFKAM1MsKIpZ7PvdrwpxiYZcwgy+R+V3b1DD8ukOy0nwkpupwKlehcZtv8AWOVIQXKwp0jDhm7h4i2Uhkp7FJPEZSgErSVdLj2BsSL9I0el1YXcjlSLMW+/vGP0gqmEISzdbj3iwmSS1yAcjb+Ym3T0VyJSKrPzBIA75zuB1hLUACkmoh3pS/N0c2+RjjVpUpHKbDNyl7Y3Nhv3j3QyqarpFrX6+mcAbQOxFpDujZUwEXKPKF+W/Q9huY9PD0qUpSwghTA7hTb32AcRzOQJaXa7f3AXZ8Fu/wA8xPloW9VJFVnq97MfXbpHSlKPQsYp7s7m/DOmBKxp0+KU2BApw9xt3LPHCtBaUTyM6HeydmF7g/nFcTm5VEqS3cnqzN89rxN1urSgKSo90AAWOxOWHftDucpJJhxLjK0dI4Rp5VUxRE0ndRBPp65+UIL05LpJJfymm9NiH2BguqkSlUzSsLQRzMWYtkg3Jt0GYiT+MaeUwQSsHICcZDgk3LH5wVGUutl0m2czdJUoqUAQnpsfX8+0WOHatclJISKgLEnO/f5RG0vGTMJEtFPfOziw26mNEpKShLKBYh2Fjbq/p1xAmpLTGnvTM9x2ZqZpK5q0lAsEiwBPQG5J79YV4dK1NTy5bsQmpTPYWYvhg3U2hifPUFljUlSiRUarvkB/qOgjrScWXIJUoVJL/hI9+ht3eNCk6qhuTUaRZ0On1M4UzE/iyN0tkvdxfYY2itJ4Mn+qmqZQlgpLblOx3ODfrGb4P8TJXNeZMIDki7U3xZ7m5Z941mt45JQggLPN03PQu17+3aJuLV2jJNy5JIj6zhMshkIWxSxWe+2bl/tEyd8MSkoqWamAGPw7gK6iNHqCAEUJUSMkgt7XvcnNo9TovFFU1TJBsCGqbqIVSfpivI0J8ETLRZEsEpFNQU7DLB25Tl4JNX4nKrkNsb9iRbHvaGRpgHSFMlQYYIs+D+eMxxPloKkuWCdwRfuAB+7R2xORD1+kTNmJl0godgd/8iTuWAAfEAm/CwQCUVKfct0YXNmeLc5LLKyA9wkpJvd3PT17QE66q/iJUMcos/RyO183eGUpLR3N+jJ8P0CAulaQGL5IYixv6+xBEVjwdRmJUhaiFEFLzCySCchvL7bZhviHhpV4pWwDm6WBdqs5BMeoWSklNQSobjD4I7N8oqpSexJycjnjHArlMyafMFKWjAcWSjFi7sx9Yz2p4CshbElD2BPl+dgXOXv7xqdNPYFaxMJdlqKxd7Bkm+Kf/kweQplEJU6CeZAJHMxY+VsP+xGmCvpiLLKJhpnw/MLOlZtkFAB9Hz6x9Gz/AObMHlQpSTggFumxbIj6Gtj+Vm+4rq6grkKgbA22B8oOTePzHi8zUqmUy0FChclQelLdHLHlxmNjrOPFSaXJASWDuonGQDTk3Nh9YzGqQpFJVSKmAFJsWIck2VfcW+Rg5ZWZMC4+jOf9x6yS6KEWclQSTUxYkucPu3pFXg/xogumbLoJdyS6XPS1vrHErhxTUQ6geQEWpSL5Zi53feBcUmoIU6AVNYM72ucWPb06xFyi9UbVwbqjSabxJj84oazGx2zvYDf5wJWuWkFBFiLKI8tun6xn+Fz1plWVMpSlnSoUsS9klvT7Zhs69b0epUbMCzMXxth/WITFcKeh4SROpQq4SGd398dYnanhhKmDqCdjjNjHchZSCqk7Ac1+4YAsBjvBJGsmHyqAJJu23ubH1ETGhLiyhI1C0ywjAsHJ7g/cdIV42tRQKVcxLMMl/r3gJUo0h01kupYTcjAA2BtHngLM2lZAAUCHBsne/XvAGjV2J/D3DpgBKnFs++T0ihr+LyZACFLUV2JCQ5G+5+jvDupZIYLBAWeVhdJw5sf37wGVowt1ZXaglPlHQuN29o505XIqpRcrkZ46nU6kpZNHQsRYnPcEsI0um4fQmtcytYuQTcD0BNoIrRlTqcuWDZGG6Pv1hbVopmAS7TGYkpJDPgqD9N8QJSvpUUeRS0lRSkzySUTLvzpKRYJx098wSTqkqS4lqyxBIsXsfYbd4ky+Js9ZKFNdmPyb8vaBHiSxzS0rKQWqY0v7jPbvCb+iTVs00yWohykJZV72p7nqReEDo0KzUtbggmxAeyRTcgFs/aJOg4hOUaJgVSt2OfoBhuneKCtSHoADpF3DXPt9I52gNOJ7q+CSFHmTSq9wVDO5tk9ehiPK4PLBoKAoglk4DA+u4xe94rTpwU5I36kuW7WgSiWJNibO9+t4HkY0ZtKgU0JQnypvdgACXxtbGe7xInT1qKkhPmcWZwPfJffvBeKzKQokiwYv/wD0DH2g1SUErFuV2DlQ9Bk2+0PFOuQ8Z0F4zonGnkS6VCg1mnylxg/3ZZ+5gnGNEoyqZiijTo8iUpdayLOT19oc0+qmiahJQaSCQsY9zj2gXG9etMisAIUoml1CosWcJu6d3YQ8ZybSBFydIwut0JRMeXLXKSryCbnAcuzO/wAo1Gk0KpUsKmJJJ/E7s/a9mzbeIGk0WonTAqYVno9+7DYOY2+mnugBikqBBCwHTbpt6ttFv1E26V2Gb4+itptegUhXiHoUkW2dWB3t7RRTqUrppuS+Q7Dtj87Rk5QWohFLKQ1XMGPQMbgNHsjiS0gBSJaAosyVHmHYtdw+WjNGzPKDujQTlAhgHO+W+qcteJx0dJK2lkbfhAtu5cn2go4tLdQrSKhSEJIMxJ9j7s0K61ZMxFM2qYzGo8oAzVhJWRenqCYfjYqi2FnSkkjm52YMX9n/AGOsDJFxYBXKUKYH2AhiboEErSSo1m4KiRj8JwBjHeEuLaRKjLQoFnpSanptcli4Df3W23hlERtfYlNkSTZgQlyXyMvg47/NolnUoKqOalgcsEjfqX6ERR4rwhCQyEpRMApC1AMRllWbbciFZXCSpYNCZgWyVMQBgFwCbAObNZh1veMVRyafYReolSmAqWpSVMU1YOKRuWEe8NSFyxM06lBbgLTMIsH5gN3P3i1qOGy0ISkXQpQw5KGtbZma4cd4HO0KCG8szMtaSD0z1F/WGjr0ByTQOZoikmmYEg3ZDqAthyk3/fc/RO4lx8S5hQaXG5pD92UXj6NNr6JqDKGs4qtyqahiTYgpqu5cXuGazbGJOoV/ynSoqSLebL9mx13g44nLEszFrAl4IZ1FXlJZgbRwiZKC/DS61EVpGDja36ZjNLk9nJUSPBmyZhSmpXu+zgkFwNjcGCSdeGPjIDucFm9RttDcgAFU0hYSHTSUgXDBnNiGD9WgWoHiuoJTyk0hNhS+S4tiEf5Lck+0caiQUpEyStTWPRPc+tzAtNxiYCy0II3Bset3LC7fKKkszUqdEuWEtZSiL9M49d4WVpppmIdkApNRBHK42tiAlrYYyXsNpNYmYbBSVbhnDhsMMP2h+ZKmMSkhRN7i/e21vtEXR6daiQFc1VyLJofLgONi0UUhaRMQsoWkJIlG5sbXYf7ibhsZqPo+0UyahyUpLixTzW/ybvA5kyakhTAu9SQGJvsejXaFtZOWVJlyFOlF1OkAVMHAYuxLBj3gEmaVIFTMHDFJAD5GT+zHONK2FJLsMvjUnYqQRsUj1ckO+W9oaTx2UsJTLmCWr8RUSEqB39R7RH4lIlOgEBI3UCcONrDH2hSbLlg8swqTvyEW72b+IeOOElasolA03D1qKnEwTWsAkhmfcYg0yapJpDhPfAY+v7vE3hmokpaWgM5Jqb6sT8vvaEfiHVFglFfVdrt19GO8S8blOgVukW9Vr0C4IBN6g1+ndsm/b0jv4ZKVVpXqqeXkSTliWABtfreMhpTYrUpRShmdQYl7hi7lsD1hhavCUkS1y3JquzpPQ7UkYxmNCwVof1RuEyxzJWAWU+SQG6Ni4ziJXFVATFOSlBYMrlci5LjAsM5bvEfS8dUtVMwqBbznr/HytG+0KdLOVdbTKEhnww72I3v1iEsTi9iS+JIQQplBZI6JII9bdz1hZKGpS0xTKe4yS7lRsCA/7aNf/wBsJUFMoLSzU4F//XGN4nf9sz0gJqDC4KsCx9bPEvHIVZYkmRw4qUqiW5HMQTY/L93hHiJmIWmiUCSHqsKSNr/aLieE6lboNFznLdmsHgXG+Dz0BwozEhmsOUjsGcP0gxg12dGaszvEOKqSl0BaDcuWIt0bu0A4Pw8MJs4FRIquL3/mKdM0NUKzd+U0j54G+YpaQctMyXSk4UcA5s+P5gudRpIrypfES05Wl1SpSijIdknDYPMfeKehKiCtSSxNyfpkfSPtFPV4ikikDct8gHx/uCHVcxBRYH0V6j+YSTS29Ety6ONZqluZUsNMIqFTWDtc5I7Rm/iCTN065ZK/6ZJ8oYJfzUO7b37xrl6fyzRU/Unboadn6uIiaybKmrUZwmrlUOhkqISLBRAbq1z3i+J09Fcc11/U94dwhaUISZEqWm5rJUpae5ZhcsLmGuH8M1AnVLoVSTLDgpIDPUhnBuSC9ywihoJ3gyUpUtUylIayiqlgA6bv7bQ0rU8rOxAwNh6NntDN2yTk1Z5qKUpYkvsCWcX/ANRm1zZc1SgS5SQnmBYvexcOGa+94taguCsK5QHCGbbKiS5fpZu8D0EpGoHKoKLZsGHqSzMWHpBUTM7WxDTy1JMyXc04cJZ8Fi4IHQxH1epWmWUFVqnVSGKaQWc59n9uuim8OXLqUFSzSpxzuSDYkDFuxFjjqjqSlLqUAQTzYD2vn7bxSmmCMkA4brpswKK5jpCWCKaegDkB3tnf2hlWqCks4SQHTU17i1nv6wvp6KyUlYJGz/L7H3MdKlKQs2YFIJCr2J27fpD3YGxTU6GXMUVLRLUr/IEH6/u8eQ4rRzFmpGPfp2UI8g8vyHkT0BkpUl1pDEqqYszkHcfxDGh4vKUsrlpLi5dRcEl7VXUW62ftEGXMlkcqCCQ6m9LEgtcdrQyqeUhNyXUCevVi4Nm/doTiloMm2UUS0TVEqC3Z2ewFiSXtcDPR4qI4GUCpBDu7BT7bJUMAdCXeJ3DuIAKdNISzOyiWu7dz1cYxA+P69FNZUEl3G5O5sbnPoXhkJci4USjOCSX5f6lTCkJDizbv0jiZIQEgJA5rvm2cNYYjO6X4gQsKqKmUWPKlwLsG29YsaKZUhRTZJsAzsBjv0vgOYWS/Aaa7EdTOpdKQlYJ5glwG+/zMIrlpWoKZJS90qJbcdem8VpWiA5jMA6JINza7k3GcQJUxIdIIqN3BISzs79X2JidNFIsJpZEiWa00JaxKXJJYWewOfpZ2gGsnppcWdwz3zf8AgbGAf9MUKT5iS7BifV/r2Bijo9FLatSC+Di/axJMJLY6kiOkJUDU+zp67uBb5x5NnJzYDDm353MVuI8JTMrWpk0hkpAAxgke5t2iarhBUgqUCEIFgWFR3I9mvHUjTGEJR5dE1eqSnmuR1N/Yd4U4hq5a8qWGt1eGUcOVPVMQZqUAXQiocyrsws4bKu8KTdGU38N0iW10s6nIe27/AFjVCEVu9gdXRa4ZrZSUpQAinIfAPUver16wLWnTy1E+KEOS9MslZJyylWGfpGbmSighJKnYkp6Wt+RMd6VU2cQhVawMDIHVh1aHWFJ8r0TvdDOknp8XJoffJDNdiwi3wLi4StdgLAOH5mP4gSx6x5o+BpXKIBDkhlG1JfB6nt+kUdHwChJoqKv7kTEh/l+cRyThJF1ONUzVcP1k2Y1KiEm7nJPqM3H5RWRqFJSayVEYxjct++0fmnB1akqUEFRQh7M473+nvGk/6koIKlpQSAM5KsAUjzJ/T3iDVMzyhukahXEShyopSAWBO7OQAL4wT2xA5/G9OzTFkWdQKSB7Wq6t3EZ6VqvEKJi1pRQHUBcJF8MSkPbvFfThZSkGYZg/E6QSpKsA3YZF2x6wF2c4RXYDSGUQCec1AALJJTlnFwHAe93iyqcCFBaAoP6Fxsk9PaJ07TpKQhbqqUwWxBbuRizttiG5es5SkgEi+GcZHv8ApHJUDIuXQDUaZc0CsDfw1SiAx/xt9DbtHCtOlgmYAtgBXZ3GQb5d8ND83VLWxsgjt8mD/q0TJWolaiYspZC6XMtdlTDupIL3xYjvDOPJEla2LK4oZaQlKTSkB1KUzjs2/r0MAma0GY3mpHKrLvcg2AIx1xCOp4f4gvVVc0qc7/lGe1ekmS3MoKcFyl2Is9gb4eJYm5OmbVhhVpms1NWPEKVhRBUXYMHtYBvWFpOorSFTCkrTi7/IGzE7RLkr8ZEwk1vSspLBzYeUsGt1EeSGlICVmWGUogJwRjAP07xbjQnBPRopvE0hCiQWbmSkAvswG5jIf9xzUUJlpKUpsgzGcJBYBgA7NntFjSJZ0JUAssE0smkEXuXGb36x9weUQpXjglZNIBSGDWBt1zDxon8YJ2j2dxUUhS1JWpdgwcKOOUC/rAeJGi6UprpFlGzbX636/wCvuJ8JZZm1ATHJDBkt/awOWGS5tHPEVMlKSXdIUGLtnLekPX0Z5cf9Jnj8RGUf6iShQDgpNlD7Hq/fMVdFxyVOFZLE2ubjrGT4uzlZLh3CSD3d722+faFzqJiUSlWZVRAYOGLZy1sdo0+FSjaIObUqZ+lq1pQwUchw9rHH8x5GN03xPSkA53dIP3x6R9E/FIe4is6eUp/pVpTudi1rdg5frZ4WBnlyFK9P3aHtFJUoEugS6Xc2JbYOW6/KKshQpSEpoF9nOxcnY+0Vbr0PNGfkzZ6SCKqje/c5aLWm1AmKQlSlKUNnZugAOTvaGNPw9a1G6FBQYsQVfTP7aG/+gAJKUi5LudmO1rD222iUt+hFOmEkaAh6QouOZgCTizE3fc/zF/hqppK6jSUh/DGbb0j9+94gSEKSQJgUJYclbAvhmIL9fm0VpJlUpBVMIIJClAXc3dydgL9PnASObbJWvmEPSFEnJLe3mV+bwTRKMsA/0+hpLnH4gku/YggfKOtYoUsEuWqckM92Yjp+vaPNLOqACpa0AC7JcFz6CxHrEeFFnk0UtJqAogne7pDX9M9PaE9XrClXPMLuKQgOS5/CLMB+feCTNEmbSeYjAQHAzgXqsDntATpfCYS07G6Vm99wzEehjmhISV7PZ2rUJZFBSCl3USDnIsRsMe3WPtDPE2SAtVkjBL1EucZ9mIePkS1kFagHuFGpm3Z97C/vAdSWSmY9RTZQqLKBFuUh+nXaEr2aYTUlwM1qj/8AkIVSzKDDrcflH6H4RYqUUi2Hch732b0+0Z/TypCloWoJljKUsSSf8remI44txhRWEtUnDJdul3sNn9ugh2+VI6c7pIznF9HJS9C1zJilPXhObtbm9RGg4JwgpRcJJ62N/UH8940PBPhHxUImKmKFIZpiSpt7Py0sf3aHJfDkoTQAxJukv5bXDNY7P1btFJuTVCeaPSJEzTEJKkpAPloBYH1AIDDq/wA8RM0vDFkvMaUWdLioN0H12u8aESk1AA07khrNe75Uf3aAzeIylOjmVuFhAUo5bpZ+0Z+grJrQIeIqlSZiqQL0kEbsCxDHsx9IFxNaAlKlWIWlwTYtd/LSerkdOkXJAQgBVBDhiSkgF8uGuMC4ziATOG+JLUo2y4B9gRYM1ixH3gcQQyVKwGllpWoElKUPs6SQxahhzB+pa5bpB1SUJI5lSk0k1FYHMosxYBzgZ9IkSdWk/wBNSkAoACVkkuMF0nJAGRh32MFRpWLsVS1GlJKiSQAeYgHGdiTHUUkijI1dIpUolL0pQli4AbAwk2xdukF1AQUhEsEeG1BAYexqe185f2iHOlCVR4QC6mBmKqqSCcUqA79YGdTMkzCEKCUuQEhFy3lu1uaxPb1jkhowvaNhodUZiEqBYFLE7hrXdJBY23yIz3EOE1aiyx4hKaSg3Kqma1xSBm2Noc4dLUJCZUxSlLNyyqWJNXKzWwGPeHtNMpvLAqUwzjuH98Wg0gQk8cnRbXISSRMyQGmOyknbPXePzP4jQuTqGUohhuCUk55VdG5nFrRttXOXTVWoMSS7EKDeVmzuCCNokTDVLUqdUxW4QVPSWsGaxH1cwylFdgxJxd/Z5wtUtSfKOcEUpYh8BaCQLEd+mGiBx3S0zZYBSbBQSEsoMbm1jcmNPoeHiSlJlvStzQwdF98jLXDP0jni8gTEEsRM2wFD/wBdnzgwUhY5OM9E3haEqqUyMAKr3DvudnwPtDiZJBeusHO6fQP2hOTzE2cPlrg7g7iKSEslpdJJyTnswhIqXLfQMri+uyVr9J4YJTZy7E2+0ZXX61bK8RkpxkuOh75xGknaxZRdKgXY03Njjy4fpGd4zKlqBKSp8F3+hP6CLwqzPJMzw1UwBQd0KLFRz9/t+cVJXDElKg/iVJC0ra9vMHJf63tElU9KSAAg7lx2xff06iNDwCkg0rBA/ArPoS2O3aNeRtRtEY1YrxL4bMxQmSRyKSDfrvufX3j6LsyULUNS2CAGubBy7R9EvNNDcEQlqKZYAKll/KRyhmd2OPTpFHR6itAlqK02pUsJcjqm5DBncMdsQKRrCksUIpBsQS7P+GpzgbqvDGn1Slp/pVkOQKh1cZAP+oozpSCzpiTSmXzA3NKAWvyg33GwIaH9PUh1EKpZk2c9XwQNzZoS0M8IqUshcxRLAA2D3sGttdnAhidrylICK1OHUqlx0CbAcuT2YYheIjlo+HGDNcpVzBNkKAD+oBT77/RhDTqKQ60qKk85ULS3fyJSamxvZ7vsvM0hKKpiFFRYlaRZmsEpBJdrku12vHculVpiSheRWABn8KhzEsxYvtmBR3I9maaWkeGkICybrQtTEM7HZge5g2m1c1I51FMtzzILoN7gO5BNrdsWjnScNIqJZwSTXdnxYgt9PrBVufKiWtd2UFFx1JyU+752heP2NyPNRxGlJUkkKwjyqV0sB27Es94m6PiGoNwopA7Fz3cuH7WHaDTdQStI8MTaQfKoK7OpTuA4N3J22j6TxRKkkzECadzQzdAlgQA3uXzAcaHUhZfxNMmKZYBWmwelm3cMPqbfdg8Tlq5mp6JFQ97KZ4S4jJlLNQlmVbDKJ2yS309IUkSSfOmpP9yQQ1/r/uA4pjppGrkzVzAFActuYXIA2sR7m+fWLvB9LLAdUvwicKml3PV7hvqBGT+H9WVE+G4ljLtg2cOzH0vaN3wzhpnJCFKKyb8yXLB2AfHyBxeBGFPoSUw6pxTZ32SUEkH6v6U2hLV6lM0hQUpSkdwyc4ADAPv2vH0+VyqBTSrASgUEXYmzX9DAaJ4ACPJkq3GLEb9c4EdJAX2FnaQlJJu96i5vt6D3AsPeDrfhczZiSuapRTc+GD2a5LC7Zb2i2DNdKVKpKjzCguzEuxcbNYjeKUif4VYM2U9ioIF32KqSSRb6RPjTsfk+ibwiUtPISotcqJJ9O1XoSIb1miUocqlBLuorZi3R0kdrWuYJO1BmCsF5gDCzJIGxYuFfPpCOmmkqImUkEXAKiLOyQDksds7iwguOjoyvsW1KUqHhz5QU73Iu2WCgOpt0iXpJcqSVJC1SXNqlVMNwpJHpcM8asyVZYpBAFIHU5Nx3wImrQK+eSpiC1gSDdmfZ7gG1t4m00UjkaEpsnxUgqmhQDFPhy07F28lmLdT94l8R1ik/+JJSHuo8wbNNycG/ZmjUz3pIS6S2GGf/AFz63jH8SkTAAmoscJAL9LhyTAo04Z29iyuIqq/qLWVFLpZRCT6dOpxHOq+JORNJUVn8ZUeWxdLb2Iu729Ia0umKkhM1PlJYFBsO+9/yEB/6GKxLXZOawkVEnqBf+YMZwun2Xkl9l/4a4hWwVdZ/EoPY+r3P0feNmNFJnAICQgtYs7tZ3yentEr4W4ChA8RbKCLlJLEAXcMct0LYhpXxWlE2Z4dQC2CVkWSBZlP82D56xRY1Xy9nm5cty+A7P4SkBkq5kM7iwfLkZIHe30iNxXhtS2ScFrMxJF2F7bMevvGkROTMlteTIT5icrPUnvmDTJUrwwQ5e+GN984tFvGq0Z1kaezCDRqBc5FnaxA2IyOvvC8xQrDEgDdKbOd3OGi9qpYBJpJexLfvGYg6zTAf+MpBL3OO9LEdBY2iTiXi77F16YlZVWopN7D0w9vf6QHW6GpN0qu4sWY9zZ/mY6l6kpQSx5N/To5yN4alz0qFdlWtdx6597Ry0dNtn5/xnhCgWSHtYkMemcW/OJHDTMlTHCX2L4bcGP0nicgoTUouHchrM2fKd/vEFellzTW7L9GcjDdf3mNEc1LiyDhbsY0WsCkgspHYX+rfto+giak2dJ/9l0kdmY/ePYlxRUkCUKubxF5CUkFWMsXB2a4hs6RQZYmpRSktKFQA7Owb5Xifop5ZSnJUEqU5Jd26v3iHqeNTVKD0mnDh29H9foI2KNmSU6LGnUoqalQthIcD59HJd3+kVdOuWQUAuAwclk52BJqHrhjEzhOsUsIduYkFgB0/l82i0iSBYbl8Dq/SFYTvTBQIqWaACQEFwD32f0Di0DTNUtRakIwSxUe7WDe5HTq9rhemSJpSAwNLtYlwSXIzcb9YFodYpWpMknlDEMSPwvsWZ+gg0CxZITKTa7kMyC5ObikgN9M2hisGolTgBnsEk7BwHV6fsGn6gpmrSkAAG2bWyHOS9z2EOzXSSkkrClByoAm5fpCtBTJ0rSS5vnSAphy7kXAcu5/Fb6PDErQ6UFmSD+Gok2FgzC2Lblh3gnGNMhKKqQcWPdL+udnaJ2lmUBSkgPY9PMWszMzlm+sLxCmU5GiSyv6alPiWSAE7Zy3VyPSHkylBguRLpDYY+mRa75PeAcJlvplTVGpScOzCwIwNns/aH0SBSpdyak5JLOoB7noY6giGq0cpgQKFpL1BkkWt+Ev62gErUql2lrocGsFJDAm5JcC57gm8WdZpgCqWXUBuTe72cNbtiJnEtMJRpSVG+VKJIYYB6XNo6SOTCztVMsy5QfDqUUmxwnr3HUbx3K4kED+uVJIwUOAp9kgqL46xK4TLBmqlsAkgqtbvt39+8UdTKSmaBSlWbqAJFtnibKB5WrlzAFKW5U7Czs1zd8vfGIWToqlEJWkoS39NQUQTbJF7fnDWu0wcKc1EOSLP2s1u3aEtAsmYpLtfzBgryvkQtWMuis7lrIUBSFAgsOhVsBbb17pT/wDy5BXZ1puQz5ZTMXPfJeGNLKJodSlBaqWLMB2s++7iFdZqVIUmWk8rkdwzn8t3gUdHboqHWOHmLNOGAU+L2q+1vWEp/EJSwEKAI/CopPuBZ3OL9vaXpdSqZOEtbKBa7cwucGNZw7SpAWnZOBbr6RN7LShx7I8ydKBEsEOcJJH237YxE6dw6chYmS1Mp32L+gBYew/SL/EtOmY6lByPb2t6wopLKmIckJCaXyH/AIguN7BCdaFNTPT4YmKQ6nuKy5LNcMB8olzZoUfEpIqNx0c+z7RS4jpKqQVK9bOfdoFKkCUVEcxceYA/lC8VeiilxRXQJi5aUA3SLIU/W1ySe3KW9cQFXCtQHBRLD5Z1Am9wDcOxhzhEsTAJhsrFuwZ23Pc9IsaXVKXU/Qe9n3f55i0EpdmTJJro6+HZrJ8OfLUpY8rhwW2BJN29Pd4D8Q8RTLYIND5Sq7m7uSq31+8IJ1ylVpUxAcC1wxyCN4HM0iSA489JV9C3pfEVbpUTUbdsSVqq3JDp2pYv6nYYtCeqTUQaggHpuMQp8QzTJQqYnmNrKxckYSz2Ag/w/qVTXKrU4AsLh/z+giDVumWUqVi87hiUoUfMwIT0dmYjJuYU4PJKHQUUhnFmvd/xMU9A7jHrX1iylwN0uTv++UQvMlUkXJqy5Nr7dIPHR3NsJOklRulQWzjmsW2y52tjEZ3iOkYh0qqa5CiyR0Z9vzjRoU5uHpNnfb3gM+QnmtdqidyXGfnBQL2QNJxRFN077g/mDb3j6H5+lQVF0D6/rH0CmH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1296"/>
            <a:ext cx="8229600" cy="4572000"/>
          </a:xfrm>
        </p:spPr>
        <p:txBody>
          <a:bodyPr/>
          <a:lstStyle/>
          <a:p>
            <a:r>
              <a:rPr lang="en-GB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sabre tooth tigers prey is a deer a bison and a </a:t>
            </a:r>
          </a:p>
          <a:p>
            <a:pPr marL="0" indent="0">
              <a:buNone/>
            </a:pPr>
            <a:r>
              <a:rPr lang="en-GB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Mamoth</a:t>
            </a:r>
            <a:r>
              <a:rPr lang="en-GB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en-GB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animals </a:t>
            </a:r>
            <a:r>
              <a:rPr lang="en-GB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habbitat</a:t>
            </a:r>
            <a:r>
              <a:rPr lang="en-GB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is forests  and grasslands.</a:t>
            </a:r>
          </a:p>
          <a:p>
            <a:pPr marL="0" indent="0">
              <a:buNone/>
            </a:pPr>
            <a:endParaRPr lang="en-GB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GB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 weighs 1661bs.</a:t>
            </a:r>
          </a:p>
          <a:p>
            <a:pPr marL="0" indent="0">
              <a:buNone/>
            </a:pPr>
            <a:endParaRPr lang="en-GB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GB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GB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Animals</a:t>
            </a:r>
            <a:endParaRPr lang="en-GB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6207"/>
            <a:ext cx="8928992" cy="227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4"/>
            <a:ext cx="5427092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Boats were important ways to travel.</a:t>
            </a:r>
          </a:p>
          <a:p>
            <a:pPr marL="0" indent="0">
              <a:buNone/>
            </a:pPr>
            <a:r>
              <a:rPr lang="en-GB" dirty="0" smtClean="0"/>
              <a:t>Boats would also have been able to carry much more cargo than pack animals and most early wheeled vehicles</a:t>
            </a:r>
          </a:p>
          <a:p>
            <a:pPr marL="0" indent="0">
              <a:buNone/>
            </a:pPr>
            <a:endParaRPr lang="en-GB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GB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Sea crossings would have been dangerous but were important trade routes</a:t>
            </a:r>
          </a:p>
          <a:p>
            <a:pPr marL="0" indent="0">
              <a:buNone/>
            </a:pPr>
            <a:r>
              <a:rPr lang="en-GB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Travelling on rivers would have been much swifter, in most cases, than travelling by land before  modern roads were built.</a:t>
            </a:r>
          </a:p>
          <a:p>
            <a:pPr marL="0" indent="0">
              <a:buNone/>
            </a:pPr>
            <a:endParaRPr lang="en-GB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GB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Some transport models were the early shafts, boats and kayaks.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TRANS PORT</a:t>
            </a:r>
            <a:endParaRPr lang="en-GB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606604" y="3510869"/>
            <a:ext cx="2898626" cy="293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299</Words>
  <Application>Microsoft Office PowerPoint</Application>
  <PresentationFormat>On-screen Show (4:3)</PresentationFormat>
  <Paragraphs>87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E             Early Britons</vt:lpstr>
      <vt:lpstr>Shelter</vt:lpstr>
      <vt:lpstr>Roundhouses</vt:lpstr>
      <vt:lpstr>Food They eat brains and bums they eat cell fish or baked fish  they eat reptiles  eat fruit and vegetables They ate insects </vt:lpstr>
      <vt:lpstr>Stone age art</vt:lpstr>
      <vt:lpstr>Animals</vt:lpstr>
      <vt:lpstr>TRANS 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            Early Britons</dc:title>
  <dc:creator>Y3</dc:creator>
  <cp:lastModifiedBy>Y3</cp:lastModifiedBy>
  <cp:revision>17</cp:revision>
  <dcterms:created xsi:type="dcterms:W3CDTF">2014-12-18T11:03:47Z</dcterms:created>
  <dcterms:modified xsi:type="dcterms:W3CDTF">2014-12-19T11:22:31Z</dcterms:modified>
</cp:coreProperties>
</file>