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6A8B669-4FC0-423E-87A4-DD919A74DCCB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F5C9B51-CFFF-4F56-AC97-9DACB2185CA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Yousaf</a:t>
            </a:r>
            <a:r>
              <a:rPr lang="en-GB" dirty="0" smtClean="0"/>
              <a:t> and </a:t>
            </a:r>
            <a:r>
              <a:rPr lang="en-GB" dirty="0" err="1" smtClean="0"/>
              <a:t>Shabbir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Early  Britons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60648"/>
            <a:ext cx="4114800" cy="701040"/>
          </a:xfrm>
        </p:spPr>
        <p:txBody>
          <a:bodyPr/>
          <a:lstStyle/>
          <a:p>
            <a:r>
              <a:rPr lang="en-GB" u="sng" dirty="0" smtClean="0"/>
              <a:t>Early </a:t>
            </a:r>
            <a:r>
              <a:rPr lang="en-GB" u="sng" dirty="0" err="1" smtClean="0"/>
              <a:t>britons</a:t>
            </a:r>
            <a:r>
              <a:rPr lang="en-GB" u="sng" dirty="0" smtClean="0"/>
              <a:t> shelter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892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6137" y="1340768"/>
            <a:ext cx="84917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During the Neolithic stone age people settled into communities and built roundhouses to live in.</a:t>
            </a:r>
          </a:p>
          <a:p>
            <a:endParaRPr lang="en-GB" sz="2400" dirty="0"/>
          </a:p>
          <a:p>
            <a:r>
              <a:rPr lang="en-GB" sz="2400" dirty="0" smtClean="0"/>
              <a:t>Inside a roundhouse you might have found: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loom for weaving cloth.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hearth or fire in the middle that would be lit all the time for: heat, light, cooking and smoking food.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dome shaped oven for baking bread.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quern stone for grinding corn.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Beds with </a:t>
            </a:r>
            <a:r>
              <a:rPr lang="en-GB" sz="2400" dirty="0" smtClean="0"/>
              <a:t>woollen </a:t>
            </a:r>
            <a:r>
              <a:rPr lang="en-GB" sz="2400" dirty="0" smtClean="0"/>
              <a:t>blankets.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Baskets for storing food or belongings.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75" y="3972258"/>
            <a:ext cx="31577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Stone age animals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1669155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</a:t>
            </a:r>
            <a:r>
              <a:rPr lang="en-GB" b="1" dirty="0" smtClean="0"/>
              <a:t> about </a:t>
            </a:r>
            <a:r>
              <a:rPr lang="en-GB" b="1" dirty="0" smtClean="0"/>
              <a:t>sabre </a:t>
            </a:r>
            <a:r>
              <a:rPr lang="en-GB" b="1" dirty="0" smtClean="0"/>
              <a:t>tooth tiger.</a:t>
            </a:r>
            <a:endParaRPr lang="en-GB" b="1" dirty="0"/>
          </a:p>
          <a:p>
            <a:r>
              <a:rPr lang="en-GB" b="1" dirty="0" smtClean="0"/>
              <a:t>These </a:t>
            </a:r>
            <a:r>
              <a:rPr lang="en-GB" b="1" dirty="0" smtClean="0"/>
              <a:t>teeth are used to kill animals in  one bite.</a:t>
            </a:r>
            <a:endParaRPr lang="en-GB" b="1" dirty="0"/>
          </a:p>
          <a:p>
            <a:r>
              <a:rPr lang="en-GB" b="1" dirty="0" smtClean="0"/>
              <a:t>7 inches teeth can kill  you in one bite.</a:t>
            </a:r>
          </a:p>
          <a:p>
            <a:endParaRPr lang="en-GB" b="1" dirty="0"/>
          </a:p>
          <a:p>
            <a:r>
              <a:rPr lang="en-GB" b="1" dirty="0" smtClean="0"/>
              <a:t>They have 2 very sharp teeth at the front.</a:t>
            </a:r>
            <a:endParaRPr lang="en-GB" b="1" dirty="0"/>
          </a:p>
          <a:p>
            <a:r>
              <a:rPr lang="en-GB" b="1" dirty="0" smtClean="0"/>
              <a:t>The </a:t>
            </a:r>
            <a:r>
              <a:rPr lang="en-GB" b="1" dirty="0" smtClean="0"/>
              <a:t>sabre </a:t>
            </a:r>
            <a:r>
              <a:rPr lang="en-GB" b="1" dirty="0" smtClean="0"/>
              <a:t>tooth tiger skin </a:t>
            </a:r>
            <a:r>
              <a:rPr lang="en-GB" b="1" dirty="0"/>
              <a:t>k</a:t>
            </a:r>
            <a:r>
              <a:rPr lang="en-GB" b="1" dirty="0" smtClean="0"/>
              <a:t>eeps </a:t>
            </a:r>
            <a:r>
              <a:rPr lang="en-GB" b="1" dirty="0" smtClean="0"/>
              <a:t>the stone age people warm in the winter.</a:t>
            </a:r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72" y="3350582"/>
            <a:ext cx="3930190" cy="33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2" y="3429001"/>
            <a:ext cx="3577099" cy="331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4114800" cy="701040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tone </a:t>
            </a:r>
            <a:r>
              <a:rPr lang="en-GB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GB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</a:t>
            </a:r>
            <a:r>
              <a:rPr lang="en-GB" dirty="0" smtClean="0"/>
              <a:t> food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3" y="3714490"/>
            <a:ext cx="4608512" cy="29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5" y="3880009"/>
            <a:ext cx="3965023" cy="280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62" y="1702805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They use spears to </a:t>
            </a:r>
            <a:r>
              <a:rPr lang="en-GB" dirty="0" smtClean="0"/>
              <a:t>catch </a:t>
            </a:r>
            <a:r>
              <a:rPr lang="en-GB" dirty="0" smtClean="0"/>
              <a:t>their 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156</TotalTime>
  <Words>155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BlackTie</vt:lpstr>
      <vt:lpstr>Early  Britons </vt:lpstr>
      <vt:lpstr>Early britons shelter</vt:lpstr>
      <vt:lpstr>Stone age animals</vt:lpstr>
      <vt:lpstr>stone age food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 Britons</dc:title>
  <dc:creator>Y3</dc:creator>
  <cp:lastModifiedBy>S.Haggett</cp:lastModifiedBy>
  <cp:revision>17</cp:revision>
  <dcterms:created xsi:type="dcterms:W3CDTF">2014-12-18T11:06:14Z</dcterms:created>
  <dcterms:modified xsi:type="dcterms:W3CDTF">2015-01-07T15:43:20Z</dcterms:modified>
</cp:coreProperties>
</file>