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9321B-566B-4D59-B5CD-B3A4EE928094}" type="datetimeFigureOut">
              <a:rPr lang="en-GB" smtClean="0"/>
              <a:t>19/12/2014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66D82-63AB-4445-B901-2DCB9376B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644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66D82-63AB-4445-B901-2DCB9376B7F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023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A93C-63E1-441B-B73F-02385E5EB72C}" type="datetimeFigureOut">
              <a:rPr lang="en-GB" smtClean="0"/>
              <a:t>19/12/2014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C7F8E2-5AB8-4FF9-96FB-81C52849FB21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A93C-63E1-441B-B73F-02385E5EB72C}" type="datetimeFigureOut">
              <a:rPr lang="en-GB" smtClean="0"/>
              <a:t>19/12/2014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F8E2-5AB8-4FF9-96FB-81C52849FB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A93C-63E1-441B-B73F-02385E5EB72C}" type="datetimeFigureOut">
              <a:rPr lang="en-GB" smtClean="0"/>
              <a:t>19/12/2014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F8E2-5AB8-4FF9-96FB-81C52849FB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84A93C-63E1-441B-B73F-02385E5EB72C}" type="datetimeFigureOut">
              <a:rPr lang="en-GB" smtClean="0"/>
              <a:t>19/12/2014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7C7F8E2-5AB8-4FF9-96FB-81C52849FB21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A93C-63E1-441B-B73F-02385E5EB72C}" type="datetimeFigureOut">
              <a:rPr lang="en-GB" smtClean="0"/>
              <a:t>19/12/2014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F8E2-5AB8-4FF9-96FB-81C52849FB2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A93C-63E1-441B-B73F-02385E5EB72C}" type="datetimeFigureOut">
              <a:rPr lang="en-GB" smtClean="0"/>
              <a:t>19/12/2014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F8E2-5AB8-4FF9-96FB-81C52849FB2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F8E2-5AB8-4FF9-96FB-81C52849FB2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A93C-63E1-441B-B73F-02385E5EB72C}" type="datetimeFigureOut">
              <a:rPr lang="en-GB" smtClean="0"/>
              <a:t>19/12/2014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A93C-63E1-441B-B73F-02385E5EB72C}" type="datetimeFigureOut">
              <a:rPr lang="en-GB" smtClean="0"/>
              <a:t>19/12/2014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F8E2-5AB8-4FF9-96FB-81C52849FB2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A93C-63E1-441B-B73F-02385E5EB72C}" type="datetimeFigureOut">
              <a:rPr lang="en-GB" smtClean="0"/>
              <a:t>19/12/2014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F8E2-5AB8-4FF9-96FB-81C52849FB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84A93C-63E1-441B-B73F-02385E5EB72C}" type="datetimeFigureOut">
              <a:rPr lang="en-GB" smtClean="0"/>
              <a:t>19/12/2014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7C7F8E2-5AB8-4FF9-96FB-81C52849FB2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A93C-63E1-441B-B73F-02385E5EB72C}" type="datetimeFigureOut">
              <a:rPr lang="en-GB" smtClean="0"/>
              <a:t>19/12/2014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C7F8E2-5AB8-4FF9-96FB-81C52849FB2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84A93C-63E1-441B-B73F-02385E5EB72C}" type="datetimeFigureOut">
              <a:rPr lang="en-GB" smtClean="0"/>
              <a:t>19/12/2014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7C7F8E2-5AB8-4FF9-96FB-81C52849FB21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Ulysses and </a:t>
            </a:r>
            <a:r>
              <a:rPr lang="en-GB" dirty="0"/>
              <a:t>A</a:t>
            </a:r>
            <a:r>
              <a:rPr lang="en-GB" dirty="0" smtClean="0"/>
              <a:t>lexandra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7946894" cy="2352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821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8092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1076" y="2244909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Stone age people draw on walls </a:t>
            </a:r>
            <a:r>
              <a:rPr lang="en-GB" dirty="0" smtClean="0"/>
              <a:t>, caves, ceilings </a:t>
            </a:r>
            <a:r>
              <a:rPr lang="en-GB" dirty="0" smtClean="0"/>
              <a:t>and rock.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512176"/>
            <a:ext cx="3096344" cy="2011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889" y="2614241"/>
            <a:ext cx="2232247" cy="185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4464771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WOW FACT !!!</a:t>
            </a:r>
          </a:p>
          <a:p>
            <a:endParaRPr lang="en-GB" dirty="0"/>
          </a:p>
          <a:p>
            <a:r>
              <a:rPr lang="en-GB" dirty="0" smtClean="0"/>
              <a:t>The oldest stone age paintings were the red dot and the hand print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491880" y="4464771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Stone age people  used blood to make  the colour  red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2890520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Stone age people communicate with  symbols</a:t>
            </a:r>
            <a:endParaRPr lang="en-GB" dirty="0"/>
          </a:p>
        </p:txBody>
      </p:sp>
      <p:sp>
        <p:nvSpPr>
          <p:cNvPr id="12" name="Right Arrow 11"/>
          <p:cNvSpPr/>
          <p:nvPr/>
        </p:nvSpPr>
        <p:spPr>
          <a:xfrm>
            <a:off x="4211960" y="3068960"/>
            <a:ext cx="2160240" cy="421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35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Stone age tools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77072"/>
            <a:ext cx="2511948" cy="238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72816"/>
            <a:ext cx="2910880" cy="2258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3573016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DID YOU KNOW ?</a:t>
            </a:r>
          </a:p>
          <a:p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Stone age people use rocks to make their  spears sharper .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699792" y="1958932"/>
            <a:ext cx="2808312" cy="764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7544" y="195893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</a:t>
            </a:r>
            <a:r>
              <a:rPr lang="en-GB" dirty="0" smtClean="0"/>
              <a:t>hese rocks  was in the palaeolithic time</a:t>
            </a:r>
            <a:endParaRPr lang="en-GB" dirty="0"/>
          </a:p>
        </p:txBody>
      </p:sp>
      <p:cxnSp>
        <p:nvCxnSpPr>
          <p:cNvPr id="10" name="Elbow Connector 9"/>
          <p:cNvCxnSpPr>
            <a:stCxn id="4" idx="3"/>
          </p:cNvCxnSpPr>
          <p:nvPr/>
        </p:nvCxnSpPr>
        <p:spPr>
          <a:xfrm>
            <a:off x="3275856" y="4311680"/>
            <a:ext cx="1296144" cy="7386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94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6732240" y="4760576"/>
            <a:ext cx="2016224" cy="162075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        ston</a:t>
            </a:r>
            <a:r>
              <a:rPr lang="en-GB" dirty="0" smtClean="0"/>
              <a:t>e age hunting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8748464" cy="3197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156176" y="1844824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Stone age people hunt with spears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7380312" y="4149080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827584" y="4869160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Stone age people  hunt mammoth fur to make clothes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08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Stone age animals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88840"/>
            <a:ext cx="3974490" cy="396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31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154</TotalTime>
  <Words>99</Words>
  <Application>Microsoft Office PowerPoint</Application>
  <PresentationFormat>On-screen Show (4:3)</PresentationFormat>
  <Paragraphs>17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PowerPoint Presentation</vt:lpstr>
      <vt:lpstr>PowerPoint Presentation</vt:lpstr>
      <vt:lpstr>               Stone age tools</vt:lpstr>
      <vt:lpstr>         stone age hunting</vt:lpstr>
      <vt:lpstr>Stone age animals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life</dc:title>
  <dc:creator>Y3</dc:creator>
  <cp:lastModifiedBy>Y3</cp:lastModifiedBy>
  <cp:revision>15</cp:revision>
  <dcterms:created xsi:type="dcterms:W3CDTF">2014-12-18T11:06:21Z</dcterms:created>
  <dcterms:modified xsi:type="dcterms:W3CDTF">2014-12-19T11:18:53Z</dcterms:modified>
</cp:coreProperties>
</file>