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5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7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2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6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1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9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68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1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4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3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86F3-703D-4A2C-83A4-03531FF752C9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0709-2B30-4526-84C1-C617D77B5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6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5733256"/>
            <a:ext cx="6400800" cy="694928"/>
          </a:xfrm>
        </p:spPr>
        <p:txBody>
          <a:bodyPr/>
          <a:lstStyle/>
          <a:p>
            <a:r>
              <a:rPr lang="en-GB" dirty="0" smtClean="0"/>
              <a:t>By Molly Keyes Y5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4334024" cy="2805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102137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Stewards of Gods Earth</a:t>
            </a:r>
            <a:endParaRPr lang="en-GB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6"/>
    </mc:Choice>
    <mc:Fallback xmlns="">
      <p:transition spd="slow" advTm="5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935834" cy="3243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79715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stewards of the earth we need to look after gods planet.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640"/>
            <a:ext cx="3143250" cy="224941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4"/>
    </mc:Choice>
    <mc:Fallback xmlns="">
      <p:transition spd="slow" advTm="7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82848"/>
            <a:ext cx="3888432" cy="3038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52333"/>
            <a:ext cx="3384376" cy="3038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1019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includes planting crops and looking after our animals.</a:t>
            </a:r>
            <a:endParaRPr lang="en-GB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6"/>
    </mc:Choice>
    <mc:Fallback xmlns="">
      <p:transition spd="slow" advTm="7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672408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485"/>
            <a:ext cx="3384376" cy="2542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36" y="2997626"/>
            <a:ext cx="2667000" cy="171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524909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this includes not polluting our air and animals habitats .</a:t>
            </a:r>
            <a:endParaRPr lang="en-GB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4"/>
    </mc:Choice>
    <mc:Fallback xmlns="">
      <p:transition spd="slow" advTm="7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9" y="302779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97" y="383742"/>
            <a:ext cx="2324100" cy="1971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24718"/>
            <a:ext cx="2476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97257"/>
            <a:ext cx="2390775" cy="191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153" y="516049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stewards of gods earth we should recycle our rubbish, and  protect our wildlife </a:t>
            </a:r>
          </a:p>
          <a:p>
            <a:endParaRPr lang="en-GB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4"/>
    </mc:Choice>
    <mc:Fallback xmlns="">
      <p:transition spd="slow" advTm="8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4146376" cy="3451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480063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we need to  be good stewards of gods earth so we can make our world clean and safe for everything in it.</a:t>
            </a:r>
            <a:endParaRPr lang="en-GB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7"/>
    </mc:Choice>
    <mc:Fallback xmlns="">
      <p:transition spd="slow" advTm="9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4873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270891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END</a:t>
            </a:r>
            <a:endParaRPr lang="en-GB" sz="2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3"/>
    </mc:Choice>
    <mc:Fallback xmlns="">
      <p:transition spd="slow" advTm="3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83</Words>
  <Application>Microsoft Office PowerPoint</Application>
  <PresentationFormat>On-screen Show (4:3)</PresentationFormat>
  <Paragraphs>8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C.Wood</cp:lastModifiedBy>
  <cp:revision>6</cp:revision>
  <dcterms:created xsi:type="dcterms:W3CDTF">2014-10-08T15:22:14Z</dcterms:created>
  <dcterms:modified xsi:type="dcterms:W3CDTF">2014-10-13T13:00:46Z</dcterms:modified>
</cp:coreProperties>
</file>